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6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23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89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7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1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43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42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5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99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64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14BF-48EF-4969-A1C7-038C28F44C54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E95D6-033C-4CB3-AC23-8DA43A2A5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88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Simon Coong</dc:creator>
  <cp:lastModifiedBy>Simon Coong</cp:lastModifiedBy>
  <cp:revision>1</cp:revision>
  <dcterms:created xsi:type="dcterms:W3CDTF">2017-03-24T09:54:44Z</dcterms:created>
  <dcterms:modified xsi:type="dcterms:W3CDTF">2017-03-24T09:55:03Z</dcterms:modified>
</cp:coreProperties>
</file>